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3905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061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3105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2075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4841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7165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3448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2007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6074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7741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1836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1680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4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8" name="Rechteck 7"/>
          <p:cNvSpPr/>
          <p:nvPr/>
        </p:nvSpPr>
        <p:spPr>
          <a:xfrm>
            <a:off x="1579330" y="5877272"/>
            <a:ext cx="59758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FACS analysis with primary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human umbilical vein endothelial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cells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(HUVEC) using a Biotin-conjugated mouse anti-human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VEGFR-2/KDR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antibody.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2724514" y="946655"/>
            <a:ext cx="36814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VEGFR-2/KDR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101-MBi20)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1024" y="1646369"/>
            <a:ext cx="2012429" cy="4205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8659950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11</cp:revision>
  <dcterms:created xsi:type="dcterms:W3CDTF">2013-10-18T08:13:29Z</dcterms:created>
  <dcterms:modified xsi:type="dcterms:W3CDTF">2015-03-17T13:35:43Z</dcterms:modified>
</cp:coreProperties>
</file>